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2" r:id="rId3"/>
    <p:sldId id="273" r:id="rId4"/>
    <p:sldId id="258" r:id="rId5"/>
    <p:sldId id="268" r:id="rId6"/>
    <p:sldId id="274" r:id="rId7"/>
    <p:sldId id="27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FD"/>
    <a:srgbClr val="F2F4F6"/>
    <a:srgbClr val="DFE6ED"/>
    <a:srgbClr val="A2D4F0"/>
    <a:srgbClr val="999999"/>
    <a:srgbClr val="F6D7C2"/>
    <a:srgbClr val="D9D9D9"/>
    <a:srgbClr val="B8F0A2"/>
    <a:srgbClr val="EEF0A2"/>
    <a:srgbClr val="E35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svg"/><Relationship Id="rId17" Type="http://schemas.microsoft.com/office/2007/relationships/hdphoto" Target="../media/hdphoto5.wdp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Full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alCharacteristics">
            <a:extLst>
              <a:ext uri="{FF2B5EF4-FFF2-40B4-BE49-F238E27FC236}">
                <a16:creationId xmlns:a16="http://schemas.microsoft.com/office/drawing/2014/main" id="{E8690C86-A800-CFF7-4B52-0E13911C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537681"/>
            <a:ext cx="6104467" cy="3232400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yleToCharacteristicAnalysis">
            <a:extLst>
              <a:ext uri="{FF2B5EF4-FFF2-40B4-BE49-F238E27FC236}">
                <a16:creationId xmlns:a16="http://schemas.microsoft.com/office/drawing/2014/main" id="{D2C44863-F2C5-26AC-E5E9-05E1A83F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33" y="2345418"/>
            <a:ext cx="6629400" cy="1759783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main Analysis Map">
            <a:extLst>
              <a:ext uri="{FF2B5EF4-FFF2-40B4-BE49-F238E27FC236}">
                <a16:creationId xmlns:a16="http://schemas.microsoft.com/office/drawing/2014/main" id="{47A95976-40A2-ED45-8184-4CC4F1AEC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591" y="3380107"/>
            <a:ext cx="5367867" cy="2940212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B0CF6C-11A5-627F-497C-4AD5BEBF53E5}"/>
              </a:ext>
            </a:extLst>
          </p:cNvPr>
          <p:cNvGrpSpPr/>
          <p:nvPr/>
        </p:nvGrpSpPr>
        <p:grpSpPr>
          <a:xfrm>
            <a:off x="3921034" y="4112667"/>
            <a:ext cx="3218535" cy="2377863"/>
            <a:chOff x="1266641" y="4747564"/>
            <a:chExt cx="3218535" cy="23778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20077B-7EEB-1E68-8284-4773DB75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641" y="4747564"/>
              <a:ext cx="2300510" cy="2210598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EFE8CDC-83A2-3227-7AC9-55AFBE0B1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226" y="4986251"/>
              <a:ext cx="2325950" cy="1871749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CF0E01-D131-EB7E-325B-C1137E767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483" y="5078823"/>
              <a:ext cx="1327022" cy="2046604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0A721FE-C60B-B06A-FB95-F87BC95D2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42" y="2284124"/>
            <a:ext cx="3344008" cy="2686050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42C4BC-FBAC-23F1-E93D-F8750EC34D4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-5000"/>
          </a:blip>
          <a:stretch>
            <a:fillRect/>
          </a:stretch>
        </p:blipFill>
        <p:spPr>
          <a:xfrm>
            <a:off x="3756087" y="1975594"/>
            <a:ext cx="3578173" cy="2017729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</p:spPr>
      </p:pic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8340181" y="597898"/>
            <a:ext cx="559251" cy="4650378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D1D1BDD-F5CD-EECB-7509-56663756C1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481" y="1260521"/>
            <a:ext cx="968329" cy="9683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66DD864-80D7-3670-61AA-1C79F46794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8945" y="5885321"/>
            <a:ext cx="297372" cy="297372"/>
          </a:xfrm>
          <a:prstGeom prst="rect">
            <a:avLst/>
          </a:prstGeom>
        </p:spPr>
      </p:pic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1" y="508423"/>
            <a:ext cx="7543800" cy="702302"/>
          </a:xfrm>
        </p:spPr>
        <p:txBody>
          <a:bodyPr>
            <a:normAutofit/>
          </a:bodyPr>
          <a:lstStyle/>
          <a:p>
            <a:r>
              <a:rPr lang="en-GB" sz="2800" dirty="0"/>
              <a:t>Connect the dots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2B9DA4-44A5-A54C-CA16-E6B8E8DF7A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115" y="4322346"/>
            <a:ext cx="449908" cy="449908"/>
          </a:xfrm>
          <a:prstGeom prst="rect">
            <a:avLst/>
          </a:prstGeom>
        </p:spPr>
      </p:pic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6418115" y="5265545"/>
            <a:ext cx="2725885" cy="920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800" dirty="0"/>
              <a:t>Straight </a:t>
            </a:r>
          </a:p>
          <a:p>
            <a:pPr algn="r"/>
            <a:r>
              <a:rPr lang="en-GB" sz="2800" dirty="0"/>
              <a:t>through </a:t>
            </a:r>
          </a:p>
          <a:p>
            <a:pPr algn="r"/>
            <a:r>
              <a:rPr lang="en-GB" sz="2800" dirty="0"/>
              <a:t>architecture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81AB11-1C44-3F7B-6235-0C8B35788ED0}"/>
              </a:ext>
            </a:extLst>
          </p:cNvPr>
          <p:cNvSpPr txBox="1"/>
          <p:nvPr/>
        </p:nvSpPr>
        <p:spPr>
          <a:xfrm>
            <a:off x="1052104" y="2781963"/>
            <a:ext cx="212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 on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3A3BC-A011-A74C-692C-25BD19B53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-5000"/>
          </a:blip>
          <a:stretch>
            <a:fillRect/>
          </a:stretch>
        </p:blipFill>
        <p:spPr>
          <a:xfrm>
            <a:off x="3741216" y="1288378"/>
            <a:ext cx="3578172" cy="2243988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75FFAD-3FC7-FCBE-F5F3-2E284F31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908" y="607618"/>
            <a:ext cx="3066256" cy="1970885"/>
          </a:xfrm>
          <a:prstGeom prst="rect">
            <a:avLst/>
          </a:prstGeom>
          <a:noFill/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51B68C-7373-A6B7-E2B6-4A11F2289E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7673" y="716184"/>
            <a:ext cx="1990725" cy="1097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B886B48-5D96-E082-C6E4-2ED6241205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8317" y="5423334"/>
            <a:ext cx="297372" cy="29737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A414D2-ED19-998A-F7E3-E071263066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5023" y="5967471"/>
            <a:ext cx="297372" cy="297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182B56-120E-DFFD-DFDF-D0F75CF2800C}"/>
              </a:ext>
            </a:extLst>
          </p:cNvPr>
          <p:cNvSpPr txBox="1"/>
          <p:nvPr/>
        </p:nvSpPr>
        <p:spPr>
          <a:xfrm>
            <a:off x="101365" y="1013658"/>
            <a:ext cx="3917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SR-IM-007</a:t>
            </a:r>
            <a:r>
              <a:rPr lang="en-GB" dirty="0"/>
              <a:t> Community members find the officers that are willing to connect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96522A-F723-31AF-991A-0439E8C8D718}"/>
              </a:ext>
            </a:extLst>
          </p:cNvPr>
          <p:cNvSpPr txBox="1"/>
          <p:nvPr/>
        </p:nvSpPr>
        <p:spPr>
          <a:xfrm>
            <a:off x="670069" y="4407978"/>
            <a:ext cx="241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 on System 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408B07-53B9-8EA7-675B-5A42B9D18809}"/>
              </a:ext>
            </a:extLst>
          </p:cNvPr>
          <p:cNvSpPr txBox="1"/>
          <p:nvPr/>
        </p:nvSpPr>
        <p:spPr>
          <a:xfrm>
            <a:off x="677258" y="1813634"/>
            <a:ext cx="1698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SR-IM-007</a:t>
            </a:r>
            <a:endParaRPr lang="en-GB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5515AD0-3E82-1A9C-E2FD-14B9D4FF98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0619" y="2515204"/>
            <a:ext cx="697557" cy="6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>
            <a:extLst>
              <a:ext uri="{FF2B5EF4-FFF2-40B4-BE49-F238E27FC236}">
                <a16:creationId xmlns:a16="http://schemas.microsoft.com/office/drawing/2014/main" id="{F2BEB9B7-656D-942F-8715-F07334FDD64C}"/>
              </a:ext>
            </a:extLst>
          </p:cNvPr>
          <p:cNvSpPr/>
          <p:nvPr/>
        </p:nvSpPr>
        <p:spPr>
          <a:xfrm>
            <a:off x="216285" y="1591410"/>
            <a:ext cx="8629650" cy="4857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D78D7D-CB16-17FA-7073-5E3273A61E4C}"/>
              </a:ext>
            </a:extLst>
          </p:cNvPr>
          <p:cNvSpPr/>
          <p:nvPr/>
        </p:nvSpPr>
        <p:spPr>
          <a:xfrm>
            <a:off x="295298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300BF-6B02-3271-5D04-83909ED49BCC}"/>
              </a:ext>
            </a:extLst>
          </p:cNvPr>
          <p:cNvSpPr/>
          <p:nvPr/>
        </p:nvSpPr>
        <p:spPr>
          <a:xfrm>
            <a:off x="1067238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C9AA4-D813-2CDF-74EB-17389FDD4B5F}"/>
              </a:ext>
            </a:extLst>
          </p:cNvPr>
          <p:cNvSpPr/>
          <p:nvPr/>
        </p:nvSpPr>
        <p:spPr>
          <a:xfrm>
            <a:off x="1775699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B9E57-7F78-5BFD-A975-09406FBDB312}"/>
              </a:ext>
            </a:extLst>
          </p:cNvPr>
          <p:cNvSpPr/>
          <p:nvPr/>
        </p:nvSpPr>
        <p:spPr>
          <a:xfrm>
            <a:off x="3339627" y="254573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6F745-5158-1713-F866-D00864A950C7}"/>
              </a:ext>
            </a:extLst>
          </p:cNvPr>
          <p:cNvSpPr/>
          <p:nvPr/>
        </p:nvSpPr>
        <p:spPr>
          <a:xfrm>
            <a:off x="295298" y="313254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Citizen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EEE0-27D4-E733-AE5D-AB1DF7289DFC}"/>
              </a:ext>
            </a:extLst>
          </p:cNvPr>
          <p:cNvSpPr/>
          <p:nvPr/>
        </p:nvSpPr>
        <p:spPr>
          <a:xfrm>
            <a:off x="2600068" y="2535578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Earn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2626-6B73-F990-83B5-0EB2CA3A7453}"/>
              </a:ext>
            </a:extLst>
          </p:cNvPr>
          <p:cNvSpPr/>
          <p:nvPr/>
        </p:nvSpPr>
        <p:spPr>
          <a:xfrm>
            <a:off x="295298" y="36759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Officer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927C0-28A4-20C2-9066-2A2B8853D6AD}"/>
              </a:ext>
            </a:extLst>
          </p:cNvPr>
          <p:cNvSpPr/>
          <p:nvPr/>
        </p:nvSpPr>
        <p:spPr>
          <a:xfrm>
            <a:off x="254604" y="421925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D0586-777D-4DCC-D280-F06957E3DE4F}"/>
              </a:ext>
            </a:extLst>
          </p:cNvPr>
          <p:cNvSpPr/>
          <p:nvPr/>
        </p:nvSpPr>
        <p:spPr>
          <a:xfrm>
            <a:off x="2600068" y="312300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Calculate Rewards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4973B-7AAE-5887-00B8-7A03D73C9A5F}"/>
              </a:ext>
            </a:extLst>
          </p:cNvPr>
          <p:cNvSpPr/>
          <p:nvPr/>
        </p:nvSpPr>
        <p:spPr>
          <a:xfrm>
            <a:off x="2600068" y="367887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 rewards to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E8E9D-027F-A75E-B436-53B06B032D3F}"/>
              </a:ext>
            </a:extLst>
          </p:cNvPr>
          <p:cNvSpPr/>
          <p:nvPr/>
        </p:nvSpPr>
        <p:spPr>
          <a:xfrm>
            <a:off x="295298" y="5778361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Activities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D31F6-CEEB-52D1-2861-FE9F682E6E9B}"/>
              </a:ext>
            </a:extLst>
          </p:cNvPr>
          <p:cNvSpPr/>
          <p:nvPr/>
        </p:nvSpPr>
        <p:spPr>
          <a:xfrm>
            <a:off x="3396084" y="31221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#HeyBlue feed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D45EC-4AE0-7780-86FD-17FE2AB11DAB}"/>
              </a:ext>
            </a:extLst>
          </p:cNvPr>
          <p:cNvSpPr/>
          <p:nvPr/>
        </p:nvSpPr>
        <p:spPr>
          <a:xfrm>
            <a:off x="3406644" y="363714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Social Media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40E20B-C1A9-1374-63F4-11D6FD68310F}"/>
              </a:ext>
            </a:extLst>
          </p:cNvPr>
          <p:cNvSpPr/>
          <p:nvPr/>
        </p:nvSpPr>
        <p:spPr>
          <a:xfrm>
            <a:off x="2679394" y="5778360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Must have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7B857A-0F3D-9CF6-48F0-BCE91442E4FF}"/>
              </a:ext>
            </a:extLst>
          </p:cNvPr>
          <p:cNvSpPr/>
          <p:nvPr/>
        </p:nvSpPr>
        <p:spPr>
          <a:xfrm>
            <a:off x="1817638" y="365244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Option to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257173-A7E5-94AD-411A-26AA94047E99}"/>
              </a:ext>
            </a:extLst>
          </p:cNvPr>
          <p:cNvSpPr/>
          <p:nvPr/>
        </p:nvSpPr>
        <p:spPr>
          <a:xfrm>
            <a:off x="1081782" y="3114525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Location Tracking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9F992-6A31-0F7F-9A11-EEAA9E1BA73A}"/>
              </a:ext>
            </a:extLst>
          </p:cNvPr>
          <p:cNvSpPr/>
          <p:nvPr/>
        </p:nvSpPr>
        <p:spPr>
          <a:xfrm>
            <a:off x="1830166" y="313254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Proximity Alert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1AC45-0DE4-5980-5DF4-900A903EED16}"/>
              </a:ext>
            </a:extLst>
          </p:cNvPr>
          <p:cNvSpPr/>
          <p:nvPr/>
        </p:nvSpPr>
        <p:spPr>
          <a:xfrm>
            <a:off x="1067238" y="57596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User Stories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016B92-37FC-A6D2-0E21-9DD531EC2C5D}"/>
              </a:ext>
            </a:extLst>
          </p:cNvPr>
          <p:cNvSpPr/>
          <p:nvPr/>
        </p:nvSpPr>
        <p:spPr>
          <a:xfrm>
            <a:off x="1802588" y="417235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Get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3458-253D-5DE2-B5D3-EB52A82B797D}"/>
              </a:ext>
            </a:extLst>
          </p:cNvPr>
          <p:cNvSpPr/>
          <p:nvPr/>
        </p:nvSpPr>
        <p:spPr>
          <a:xfrm>
            <a:off x="4902330" y="250915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Redeem Points in store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94C5D-BF86-79CD-A6CB-72C4C9F2D122}"/>
              </a:ext>
            </a:extLst>
          </p:cNvPr>
          <p:cNvSpPr/>
          <p:nvPr/>
        </p:nvSpPr>
        <p:spPr>
          <a:xfrm>
            <a:off x="4122812" y="250915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Browse store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57BDD0-7F27-2172-D620-B1499942FA70}"/>
              </a:ext>
            </a:extLst>
          </p:cNvPr>
          <p:cNvSpPr/>
          <p:nvPr/>
        </p:nvSpPr>
        <p:spPr>
          <a:xfrm>
            <a:off x="6484142" y="250915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points to charity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2EC20-CE94-5DB5-389E-3B3AAA997C09}"/>
              </a:ext>
            </a:extLst>
          </p:cNvPr>
          <p:cNvSpPr/>
          <p:nvPr/>
        </p:nvSpPr>
        <p:spPr>
          <a:xfrm>
            <a:off x="5718281" y="313179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Registers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6012D-AA77-E0DB-1E19-C213E36404FD}"/>
              </a:ext>
            </a:extLst>
          </p:cNvPr>
          <p:cNvSpPr/>
          <p:nvPr/>
        </p:nvSpPr>
        <p:spPr>
          <a:xfrm>
            <a:off x="6491385" y="30745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charity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E00011-F6F8-27CB-DB30-96DD9315C5C4}"/>
              </a:ext>
            </a:extLst>
          </p:cNvPr>
          <p:cNvSpPr/>
          <p:nvPr/>
        </p:nvSpPr>
        <p:spPr>
          <a:xfrm>
            <a:off x="5682854" y="2470753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Browse Charities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19C043-795B-A327-229B-2A224EC3F2EB}"/>
              </a:ext>
            </a:extLst>
          </p:cNvPr>
          <p:cNvSpPr/>
          <p:nvPr/>
        </p:nvSpPr>
        <p:spPr>
          <a:xfrm>
            <a:off x="4166582" y="30745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Retailer creates storefront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F4E908-0B16-803C-C5D9-C4C279B6F477}"/>
              </a:ext>
            </a:extLst>
          </p:cNvPr>
          <p:cNvSpPr/>
          <p:nvPr/>
        </p:nvSpPr>
        <p:spPr>
          <a:xfrm>
            <a:off x="4931627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Spend management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91E99B-8BA1-47EB-2F58-0B5254BE7BEB}"/>
              </a:ext>
            </a:extLst>
          </p:cNvPr>
          <p:cNvSpPr/>
          <p:nvPr/>
        </p:nvSpPr>
        <p:spPr>
          <a:xfrm>
            <a:off x="4935625" y="36759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points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DBFE4D-CA56-6A54-CF29-268799F81371}"/>
              </a:ext>
            </a:extLst>
          </p:cNvPr>
          <p:cNvSpPr/>
          <p:nvPr/>
        </p:nvSpPr>
        <p:spPr>
          <a:xfrm>
            <a:off x="4935624" y="4219258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Purchase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8ED2EF-BE09-EB2B-8406-74C063269C78}"/>
              </a:ext>
            </a:extLst>
          </p:cNvPr>
          <p:cNvSpPr/>
          <p:nvPr/>
        </p:nvSpPr>
        <p:spPr>
          <a:xfrm>
            <a:off x="295298" y="482470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Delete profile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C59DE3-E35D-755D-9FD6-FE69AB24F69B}"/>
              </a:ext>
            </a:extLst>
          </p:cNvPr>
          <p:cNvSpPr/>
          <p:nvPr/>
        </p:nvSpPr>
        <p:spPr>
          <a:xfrm>
            <a:off x="7273461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0DF8DF-B11F-E0E9-9B5D-68D7874A800A}"/>
              </a:ext>
            </a:extLst>
          </p:cNvPr>
          <p:cNvSpPr/>
          <p:nvPr/>
        </p:nvSpPr>
        <p:spPr>
          <a:xfrm>
            <a:off x="7287509" y="36860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Present metrics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3E4A10-CD85-2B91-F6AE-C05B56CD716A}"/>
              </a:ext>
            </a:extLst>
          </p:cNvPr>
          <p:cNvSpPr/>
          <p:nvPr/>
        </p:nvSpPr>
        <p:spPr>
          <a:xfrm>
            <a:off x="7241495" y="249235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analytics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450A7E-0A78-05AC-0EF2-0D78614AF7CD}"/>
              </a:ext>
            </a:extLst>
          </p:cNvPr>
          <p:cNvSpPr/>
          <p:nvPr/>
        </p:nvSpPr>
        <p:spPr>
          <a:xfrm>
            <a:off x="295298" y="1882379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D88D46-7661-88EF-7199-046D90BA5814}"/>
              </a:ext>
            </a:extLst>
          </p:cNvPr>
          <p:cNvSpPr/>
          <p:nvPr/>
        </p:nvSpPr>
        <p:spPr>
          <a:xfrm>
            <a:off x="4122812" y="1882379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&amp; Redeem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FFE1BD-C625-EC9F-BCE8-5FDCE6BBE38C}"/>
              </a:ext>
            </a:extLst>
          </p:cNvPr>
          <p:cNvSpPr/>
          <p:nvPr/>
        </p:nvSpPr>
        <p:spPr>
          <a:xfrm>
            <a:off x="3339626" y="1902572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Media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4B689C-65FA-1DE1-FDDE-78008DA81009}"/>
              </a:ext>
            </a:extLst>
          </p:cNvPr>
          <p:cNvSpPr/>
          <p:nvPr/>
        </p:nvSpPr>
        <p:spPr>
          <a:xfrm>
            <a:off x="7241495" y="1900144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Analytics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BEB7F87-840F-5700-8955-8A6993BF5535}"/>
              </a:ext>
            </a:extLst>
          </p:cNvPr>
          <p:cNvSpPr/>
          <p:nvPr/>
        </p:nvSpPr>
        <p:spPr>
          <a:xfrm>
            <a:off x="1855737" y="577836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10AB9E-5B4A-E720-ECA0-9D7625C495FD}"/>
              </a:ext>
            </a:extLst>
          </p:cNvPr>
          <p:cNvSpPr txBox="1"/>
          <p:nvPr/>
        </p:nvSpPr>
        <p:spPr>
          <a:xfrm>
            <a:off x="226920" y="5338546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63AC3-5F93-6888-AA62-B3612A43DB1A}"/>
              </a:ext>
            </a:extLst>
          </p:cNvPr>
          <p:cNvSpPr/>
          <p:nvPr/>
        </p:nvSpPr>
        <p:spPr>
          <a:xfrm>
            <a:off x="8066704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Business storefront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E7BC5-3B1A-D143-F41E-7F25569ABCDD}"/>
              </a:ext>
            </a:extLst>
          </p:cNvPr>
          <p:cNvSpPr/>
          <p:nvPr/>
        </p:nvSpPr>
        <p:spPr>
          <a:xfrm>
            <a:off x="8080752" y="36860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front page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86AA5B-852B-A47B-3854-12539068C461}"/>
              </a:ext>
            </a:extLst>
          </p:cNvPr>
          <p:cNvSpPr/>
          <p:nvPr/>
        </p:nvSpPr>
        <p:spPr>
          <a:xfrm>
            <a:off x="8034738" y="249235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16800C-319C-5F7A-4C5E-809C74A9C6BB}"/>
              </a:ext>
            </a:extLst>
          </p:cNvPr>
          <p:cNvSpPr/>
          <p:nvPr/>
        </p:nvSpPr>
        <p:spPr>
          <a:xfrm>
            <a:off x="8034738" y="1900144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5" y="1036637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31" y="1617663"/>
            <a:ext cx="6176387" cy="46021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DD729B-C34C-A705-BB9D-9BBD4B77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2663"/>
            <a:ext cx="4019550" cy="38624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80" y="3171825"/>
            <a:ext cx="2220717" cy="342490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Detailed Design and 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Architecture Decision Record(s)</a:t>
            </a:r>
          </a:p>
        </p:txBody>
      </p:sp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2002</TotalTime>
  <Words>170</Words>
  <Application>Microsoft Office PowerPoint</Application>
  <PresentationFormat>On-screen Show (4:3)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Calibri Light</vt:lpstr>
      <vt:lpstr>Retrospect</vt:lpstr>
      <vt:lpstr>#HeyBlue</vt:lpstr>
      <vt:lpstr>PowerPoint Presentation</vt:lpstr>
      <vt:lpstr>Connect the dots</vt:lpstr>
      <vt:lpstr>#HeyBlue! Requirements  User Story Map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47</cp:revision>
  <dcterms:created xsi:type="dcterms:W3CDTF">2022-11-20T19:28:10Z</dcterms:created>
  <dcterms:modified xsi:type="dcterms:W3CDTF">2022-11-27T21:09:11Z</dcterms:modified>
</cp:coreProperties>
</file>